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5482-2344-CAAD-BF10-8A0BCD2A3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64F2A92-169D-5FD4-D3D7-12D81A538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FE2E32-52A6-3C88-D1E2-F3FE3A9FD2EC}"/>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5" name="Footer Placeholder 4">
            <a:extLst>
              <a:ext uri="{FF2B5EF4-FFF2-40B4-BE49-F238E27FC236}">
                <a16:creationId xmlns:a16="http://schemas.microsoft.com/office/drawing/2014/main" id="{62D0AD5A-5BB1-35E3-16DE-D5E83A8177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AACE4F-D798-4D65-307A-551A252F6B73}"/>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408160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F45F-CF38-E20B-9C4B-4C7C9AE020A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EBC61B-43BD-9FFC-3290-48F5FC4BE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483E65-0120-B4EC-2986-CA7068CBB59E}"/>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5" name="Footer Placeholder 4">
            <a:extLst>
              <a:ext uri="{FF2B5EF4-FFF2-40B4-BE49-F238E27FC236}">
                <a16:creationId xmlns:a16="http://schemas.microsoft.com/office/drawing/2014/main" id="{50378184-62AC-F68A-13A0-C85A3F6E4E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CADF78-761B-715C-EDF1-2CCDF1809E9B}"/>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27180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9A4EB-31A2-70A9-E33A-B97C1A4DF4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3BBF6E-E613-8712-08A1-4FA058969B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A7047D-9232-D5E2-04CF-95AA5A01121D}"/>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5" name="Footer Placeholder 4">
            <a:extLst>
              <a:ext uri="{FF2B5EF4-FFF2-40B4-BE49-F238E27FC236}">
                <a16:creationId xmlns:a16="http://schemas.microsoft.com/office/drawing/2014/main" id="{D327FF5F-73CC-976E-0F32-1C4C1E47B7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24DC663-2645-C3B4-A2CC-C0384213D3EB}"/>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46301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54AE-BED3-9B42-732F-02612CE8FD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095858-DA71-7C3B-6183-4F9B77AC2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7F83F1-BE11-07DF-E50C-D9067A1D3355}"/>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5" name="Footer Placeholder 4">
            <a:extLst>
              <a:ext uri="{FF2B5EF4-FFF2-40B4-BE49-F238E27FC236}">
                <a16:creationId xmlns:a16="http://schemas.microsoft.com/office/drawing/2014/main" id="{7412B0B7-F625-AFE4-A464-4FC0CEDB87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7E24A6-CACB-A890-B469-1CE238ECB265}"/>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1068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1A21-A9E4-5C68-951C-F980F9B30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E570ADA-3FAE-3E0E-7BF1-E03E6D7C4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BB746-4053-7414-3309-39E91C98C523}"/>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5" name="Footer Placeholder 4">
            <a:extLst>
              <a:ext uri="{FF2B5EF4-FFF2-40B4-BE49-F238E27FC236}">
                <a16:creationId xmlns:a16="http://schemas.microsoft.com/office/drawing/2014/main" id="{652C9A2B-109D-0E42-C616-E2F7C3D230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D48411-8080-BB82-797E-B49D9D511DEC}"/>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07196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1D05-7688-D3B6-2261-6DF0360E3E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266FBB-666A-6898-0FF7-04F36D3ADA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913AF2D-AE17-36FD-E6AC-FD8348B58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BDE5B5-F0BC-53FB-B4DE-52E41F12CDEF}"/>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6" name="Footer Placeholder 5">
            <a:extLst>
              <a:ext uri="{FF2B5EF4-FFF2-40B4-BE49-F238E27FC236}">
                <a16:creationId xmlns:a16="http://schemas.microsoft.com/office/drawing/2014/main" id="{E4635D13-C58B-F15C-C68E-476FAE40961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00AF21-56D3-5BD6-34E4-141660C84116}"/>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84095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82D0-D81C-A0AD-35F0-F0AC6A259BB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EBD7AC-2DDD-2B74-D34D-A83E4A308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1E058-B081-C4C5-221A-0430D58510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16B7672-23A6-5001-7E64-B1F35FBFA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E4CE12-2A83-0441-CF84-8FFBE12E8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FD6E696-9350-6F05-57D3-6CE63BAE2197}"/>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8" name="Footer Placeholder 7">
            <a:extLst>
              <a:ext uri="{FF2B5EF4-FFF2-40B4-BE49-F238E27FC236}">
                <a16:creationId xmlns:a16="http://schemas.microsoft.com/office/drawing/2014/main" id="{974B8255-EEF2-B7BE-EBC6-170DADDF538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4ED5004-9B28-D6F9-337F-2F18ACE972BF}"/>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53556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8EF0-ECCC-AF20-9A5A-1E5D09FFD59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68EE2F4-4FFB-E67F-A122-504CFFC07B11}"/>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4" name="Footer Placeholder 3">
            <a:extLst>
              <a:ext uri="{FF2B5EF4-FFF2-40B4-BE49-F238E27FC236}">
                <a16:creationId xmlns:a16="http://schemas.microsoft.com/office/drawing/2014/main" id="{9C07FB46-E221-5A90-F38C-8FE1903B572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50458A-D265-D2E5-9CE0-675E9DFBB8FB}"/>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48664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A37F5-A0AA-16A3-7972-AC8268ADB5BE}"/>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3" name="Footer Placeholder 2">
            <a:extLst>
              <a:ext uri="{FF2B5EF4-FFF2-40B4-BE49-F238E27FC236}">
                <a16:creationId xmlns:a16="http://schemas.microsoft.com/office/drawing/2014/main" id="{77E8051D-4D38-5D04-0FDA-394FC2B625C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ADA8FA2-92BC-E258-7B97-0624BA421CB7}"/>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75381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7EA9-2E0F-90B0-D22F-6DBA473B9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C9E4DEB-2A4F-2A6D-9457-9167038BA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667B86-D337-1FD5-4794-A2E6CBD8B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7E954-6DE5-D964-05A8-9A245E6B2982}"/>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6" name="Footer Placeholder 5">
            <a:extLst>
              <a:ext uri="{FF2B5EF4-FFF2-40B4-BE49-F238E27FC236}">
                <a16:creationId xmlns:a16="http://schemas.microsoft.com/office/drawing/2014/main" id="{15D2415E-D1DA-CAFC-2518-460A1F2E76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81BC7A-E6C7-33C3-22C4-AD0EB2EDA79A}"/>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46715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F910-FD49-D0A4-FAFF-DFC3A1EA8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33AA327-B897-BEA3-35E7-9074534D7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D1E6BC-A055-1C2A-BC0F-BFCCD826C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12367-6EAB-2FEC-4595-049D74D9C844}"/>
              </a:ext>
            </a:extLst>
          </p:cNvPr>
          <p:cNvSpPr>
            <a:spLocks noGrp="1"/>
          </p:cNvSpPr>
          <p:nvPr>
            <p:ph type="dt" sz="half" idx="10"/>
          </p:nvPr>
        </p:nvSpPr>
        <p:spPr/>
        <p:txBody>
          <a:bodyPr/>
          <a:lstStyle/>
          <a:p>
            <a:fld id="{747AE295-47D0-4A65-85C7-B9E48FD5948A}" type="datetimeFigureOut">
              <a:rPr lang="en-AU" smtClean="0"/>
              <a:t>18/06/2023</a:t>
            </a:fld>
            <a:endParaRPr lang="en-AU"/>
          </a:p>
        </p:txBody>
      </p:sp>
      <p:sp>
        <p:nvSpPr>
          <p:cNvPr id="6" name="Footer Placeholder 5">
            <a:extLst>
              <a:ext uri="{FF2B5EF4-FFF2-40B4-BE49-F238E27FC236}">
                <a16:creationId xmlns:a16="http://schemas.microsoft.com/office/drawing/2014/main" id="{97E9BCC7-3316-4DB9-6ED7-2A9710E9ED7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0C8023-B0C0-0696-2B8F-1C6D46350CD7}"/>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28890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BF9F4-A2D2-6A0C-9AE2-6682EAE96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7BEB88-39E4-5AA6-6128-A81763F97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6A2CB9-21BB-9C96-1512-BF26DC7BB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AE295-47D0-4A65-85C7-B9E48FD5948A}" type="datetimeFigureOut">
              <a:rPr lang="en-AU" smtClean="0"/>
              <a:t>18/06/2023</a:t>
            </a:fld>
            <a:endParaRPr lang="en-AU"/>
          </a:p>
        </p:txBody>
      </p:sp>
      <p:sp>
        <p:nvSpPr>
          <p:cNvPr id="5" name="Footer Placeholder 4">
            <a:extLst>
              <a:ext uri="{FF2B5EF4-FFF2-40B4-BE49-F238E27FC236}">
                <a16:creationId xmlns:a16="http://schemas.microsoft.com/office/drawing/2014/main" id="{3E0446BC-587E-D956-1686-10C461F88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B8BC8CC-46B9-90C3-113A-4FAE91FC3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7C344-DAF5-446D-BEEB-0EB39C1DA32C}" type="slidenum">
              <a:rPr lang="en-AU" smtClean="0"/>
              <a:t>‹#›</a:t>
            </a:fld>
            <a:endParaRPr lang="en-AU"/>
          </a:p>
        </p:txBody>
      </p:sp>
    </p:spTree>
    <p:extLst>
      <p:ext uri="{BB962C8B-B14F-4D97-AF65-F5344CB8AC3E}">
        <p14:creationId xmlns:p14="http://schemas.microsoft.com/office/powerpoint/2010/main" val="282816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4C3C-4350-E544-99B6-17C4F8BDCB3B}"/>
              </a:ext>
            </a:extLst>
          </p:cNvPr>
          <p:cNvSpPr>
            <a:spLocks noGrp="1"/>
          </p:cNvSpPr>
          <p:nvPr>
            <p:ph type="title"/>
          </p:nvPr>
        </p:nvSpPr>
        <p:spPr>
          <a:xfrm>
            <a:off x="838200" y="485895"/>
            <a:ext cx="10515600" cy="701882"/>
          </a:xfrm>
        </p:spPr>
        <p:txBody>
          <a:bodyPr>
            <a:normAutofit/>
          </a:bodyPr>
          <a:lstStyle/>
          <a:p>
            <a:r>
              <a:rPr lang="en-US" dirty="0">
                <a:latin typeface="Franklin Gothic Demi" panose="020B0703020102020204" pitchFamily="34" charset="0"/>
              </a:rPr>
              <a:t>Colossians 2:6-12</a:t>
            </a:r>
            <a:endParaRPr lang="en-AU"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774C8E90-837C-F3DB-67B0-849787706226}"/>
              </a:ext>
            </a:extLst>
          </p:cNvPr>
          <p:cNvSpPr>
            <a:spLocks noGrp="1"/>
          </p:cNvSpPr>
          <p:nvPr>
            <p:ph idx="1"/>
          </p:nvPr>
        </p:nvSpPr>
        <p:spPr>
          <a:xfrm>
            <a:off x="838200" y="1555423"/>
            <a:ext cx="10515600" cy="4647414"/>
          </a:xfrm>
        </p:spPr>
        <p:txBody>
          <a:bodyPr>
            <a:normAutofit fontScale="92500"/>
          </a:bodyPr>
          <a:lstStyle/>
          <a:p>
            <a:pPr marL="0" indent="0">
              <a:buNone/>
            </a:pPr>
            <a:r>
              <a:rPr lang="en-GB" dirty="0">
                <a:latin typeface="Franklin Gothic Demi" panose="020B0703020102020204" pitchFamily="34" charset="0"/>
              </a:rPr>
              <a:t>6 Therefore, as you received Christ Jesus the Lord, so walk in him, 7 rooted and built up in him and established in the faith, just as you were taught, abounding in thanksgiving.</a:t>
            </a:r>
          </a:p>
          <a:p>
            <a:pPr marL="0" indent="0">
              <a:buNone/>
            </a:pPr>
            <a:r>
              <a:rPr lang="en-GB" dirty="0">
                <a:latin typeface="Franklin Gothic Demi" panose="020B0703020102020204" pitchFamily="34" charset="0"/>
              </a:rPr>
              <a:t>8 See to it that no one takes you captive by philosophy and empty deceit, according to human tradition, according to the elemental spirits of the world, and not according to Christ. 9 For in him the whole fullness of deity dwells bodily, 10 and you have been filled in him, who is the head of all rule and authority. 11 In him also you were circumcised with a circumcision made without hands, by putting off the body of the flesh, by the circumcision of Christ, 12 having been buried with him in baptism, in which you were also raised with him through faith in the powerful working of God, who raised him from the dead.</a:t>
            </a:r>
            <a:endParaRPr lang="en-AU" dirty="0"/>
          </a:p>
        </p:txBody>
      </p:sp>
    </p:spTree>
    <p:extLst>
      <p:ext uri="{BB962C8B-B14F-4D97-AF65-F5344CB8AC3E}">
        <p14:creationId xmlns:p14="http://schemas.microsoft.com/office/powerpoint/2010/main" val="260585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Observation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Paul encourages the believers:</a:t>
            </a:r>
          </a:p>
          <a:p>
            <a:pPr lvl="1"/>
            <a:r>
              <a:rPr lang="en-GB" dirty="0">
                <a:latin typeface="Franklin Gothic Demi" panose="020B0703020102020204" pitchFamily="34" charset="0"/>
              </a:rPr>
              <a:t>To stand firm in their faith</a:t>
            </a:r>
          </a:p>
          <a:p>
            <a:pPr lvl="1"/>
            <a:r>
              <a:rPr lang="en-GB" dirty="0">
                <a:latin typeface="Franklin Gothic Demi" panose="020B0703020102020204" pitchFamily="34" charset="0"/>
              </a:rPr>
              <a:t>Warns them against being led astray</a:t>
            </a:r>
          </a:p>
          <a:p>
            <a:pPr lvl="1"/>
            <a:r>
              <a:rPr lang="en-GB" dirty="0">
                <a:latin typeface="Franklin Gothic Demi" panose="020B0703020102020204" pitchFamily="34" charset="0"/>
              </a:rPr>
              <a:t>Emphasizes the centrality of Christ</a:t>
            </a:r>
          </a:p>
          <a:p>
            <a:pPr lvl="1"/>
            <a:r>
              <a:rPr lang="en-GB" dirty="0">
                <a:latin typeface="Franklin Gothic Demi" panose="020B0703020102020204" pitchFamily="34" charset="0"/>
              </a:rPr>
              <a:t>Living being Rooted in Christ, Built up, Strengthen and full of Gratitude.</a:t>
            </a:r>
          </a:p>
          <a:p>
            <a:pPr lvl="1"/>
            <a:r>
              <a:rPr lang="en-GB" dirty="0">
                <a:latin typeface="Franklin Gothic Demi" panose="020B0703020102020204" pitchFamily="34" charset="0"/>
              </a:rPr>
              <a:t>Highlights the victory that we have through Christ</a:t>
            </a:r>
          </a:p>
        </p:txBody>
      </p:sp>
    </p:spTree>
    <p:extLst>
      <p:ext uri="{BB962C8B-B14F-4D97-AF65-F5344CB8AC3E}">
        <p14:creationId xmlns:p14="http://schemas.microsoft.com/office/powerpoint/2010/main" val="226777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Application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Guarding against Deception</a:t>
            </a:r>
          </a:p>
          <a:p>
            <a:pPr lvl="1"/>
            <a:r>
              <a:rPr lang="en-GB" dirty="0">
                <a:latin typeface="Franklin Gothic Demi" panose="020B0703020102020204" pitchFamily="34" charset="0"/>
              </a:rPr>
              <a:t>Paul warns the Colossians against hollow and deceptive philosophies. </a:t>
            </a:r>
          </a:p>
          <a:p>
            <a:pPr lvl="1"/>
            <a:r>
              <a:rPr lang="en-GB" dirty="0">
                <a:latin typeface="Franklin Gothic Demi" panose="020B0703020102020204" pitchFamily="34" charset="0"/>
              </a:rPr>
              <a:t>We also need to be on guard, we can easily be enticed by teaching that may sound good but we must verify it with scripture and Christ’s teaching</a:t>
            </a:r>
          </a:p>
          <a:p>
            <a:pPr lvl="1"/>
            <a:endParaRPr lang="en-GB" dirty="0">
              <a:latin typeface="Franklin Gothic Demi" panose="020B0703020102020204" pitchFamily="34" charset="0"/>
            </a:endParaRPr>
          </a:p>
        </p:txBody>
      </p:sp>
    </p:spTree>
    <p:extLst>
      <p:ext uri="{BB962C8B-B14F-4D97-AF65-F5344CB8AC3E}">
        <p14:creationId xmlns:p14="http://schemas.microsoft.com/office/powerpoint/2010/main" val="390626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Application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dirty="0">
                <a:latin typeface="Franklin Gothic Demi" panose="020B0703020102020204" pitchFamily="34" charset="0"/>
              </a:rPr>
              <a:t>Continuous Living in Christ:</a:t>
            </a:r>
          </a:p>
          <a:p>
            <a:pPr lvl="2"/>
            <a:r>
              <a:rPr lang="en-GB" dirty="0">
                <a:latin typeface="Franklin Gothic Demi" panose="020B0703020102020204" pitchFamily="34" charset="0"/>
              </a:rPr>
              <a:t>Rooted in Christ – we must draw our energy and life from Christ</a:t>
            </a:r>
          </a:p>
          <a:p>
            <a:pPr lvl="2"/>
            <a:r>
              <a:rPr lang="en-GB" dirty="0">
                <a:latin typeface="Franklin Gothic Demi" panose="020B0703020102020204" pitchFamily="34" charset="0"/>
              </a:rPr>
              <a:t>Built Up – we must be a temple of God, as well as becoming more like a temple of God. Becoming more mature and useful to the Kingdom of God.</a:t>
            </a:r>
          </a:p>
          <a:p>
            <a:pPr lvl="2"/>
            <a:r>
              <a:rPr lang="en-GB" dirty="0">
                <a:latin typeface="Franklin Gothic Demi" panose="020B0703020102020204" pitchFamily="34" charset="0"/>
              </a:rPr>
              <a:t>Strengthened in Faith – We should have things about us that confirm to others that we have been transformed by Christ</a:t>
            </a:r>
          </a:p>
          <a:p>
            <a:pPr lvl="2"/>
            <a:r>
              <a:rPr lang="en-GB" dirty="0">
                <a:latin typeface="Franklin Gothic Demi" panose="020B0703020102020204" pitchFamily="34" charset="0"/>
              </a:rPr>
              <a:t>Overflowing with Gratitude – we should face the day with the attitude of gratitude cause we have the ultimate reason to be thankful over any challenges we may face. </a:t>
            </a:r>
          </a:p>
        </p:txBody>
      </p:sp>
    </p:spTree>
    <p:extLst>
      <p:ext uri="{BB962C8B-B14F-4D97-AF65-F5344CB8AC3E}">
        <p14:creationId xmlns:p14="http://schemas.microsoft.com/office/powerpoint/2010/main" val="205845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Application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dirty="0">
                <a:latin typeface="Franklin Gothic Demi" panose="020B0703020102020204" pitchFamily="34" charset="0"/>
              </a:rPr>
              <a:t>Continuous Living in Christ:</a:t>
            </a:r>
          </a:p>
          <a:p>
            <a:pPr lvl="2"/>
            <a:r>
              <a:rPr lang="en-GB" dirty="0">
                <a:latin typeface="Franklin Gothic Demi" panose="020B0703020102020204" pitchFamily="34" charset="0"/>
              </a:rPr>
              <a:t>Rooted in Christ – we must draw our energy and life from Christ</a:t>
            </a:r>
          </a:p>
          <a:p>
            <a:pPr lvl="2"/>
            <a:r>
              <a:rPr lang="en-GB" dirty="0">
                <a:latin typeface="Franklin Gothic Demi" panose="020B0703020102020204" pitchFamily="34" charset="0"/>
              </a:rPr>
              <a:t>Built Up – we must be a temple of God, as well as becoming more like a temple of God. Becoming more mature and useful to the Kingdom of God.</a:t>
            </a:r>
          </a:p>
          <a:p>
            <a:pPr lvl="2"/>
            <a:r>
              <a:rPr lang="en-GB" dirty="0">
                <a:latin typeface="Franklin Gothic Demi" panose="020B0703020102020204" pitchFamily="34" charset="0"/>
              </a:rPr>
              <a:t>Strengthened in Faith – We should have things about us that confirm to others that we have been transformed by Christ</a:t>
            </a:r>
          </a:p>
          <a:p>
            <a:pPr lvl="2"/>
            <a:r>
              <a:rPr lang="en-GB" dirty="0">
                <a:latin typeface="Franklin Gothic Demi" panose="020B0703020102020204" pitchFamily="34" charset="0"/>
              </a:rPr>
              <a:t>Overflowing with Gratitude – we should face the day with the attitude of gratitude cause we have the ultimate reason to be thankful over any challenges we may face. </a:t>
            </a:r>
          </a:p>
        </p:txBody>
      </p:sp>
    </p:spTree>
    <p:extLst>
      <p:ext uri="{BB962C8B-B14F-4D97-AF65-F5344CB8AC3E}">
        <p14:creationId xmlns:p14="http://schemas.microsoft.com/office/powerpoint/2010/main" val="365712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Application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dirty="0">
                <a:latin typeface="Franklin Gothic Demi" panose="020B0703020102020204" pitchFamily="34" charset="0"/>
              </a:rPr>
              <a:t>The Fullness of Christ</a:t>
            </a:r>
          </a:p>
          <a:p>
            <a:pPr lvl="2"/>
            <a:r>
              <a:rPr lang="en-GB" dirty="0">
                <a:latin typeface="Franklin Gothic Demi" panose="020B0703020102020204" pitchFamily="34" charset="0"/>
              </a:rPr>
              <a:t>In Christ we find everything we need.</a:t>
            </a:r>
          </a:p>
          <a:p>
            <a:pPr lvl="1"/>
            <a:r>
              <a:rPr lang="en-GB" dirty="0">
                <a:latin typeface="Franklin Gothic Demi" panose="020B0703020102020204" pitchFamily="34" charset="0"/>
              </a:rPr>
              <a:t>Triumph through Christ</a:t>
            </a:r>
          </a:p>
          <a:p>
            <a:pPr lvl="2"/>
            <a:r>
              <a:rPr lang="en-GB" dirty="0">
                <a:latin typeface="Franklin Gothic Demi" panose="020B0703020102020204" pitchFamily="34" charset="0"/>
              </a:rPr>
              <a:t>The cross is the ultimate victory over sin, death, and the powers of darkness and this world. </a:t>
            </a:r>
          </a:p>
        </p:txBody>
      </p:sp>
    </p:spTree>
    <p:extLst>
      <p:ext uri="{BB962C8B-B14F-4D97-AF65-F5344CB8AC3E}">
        <p14:creationId xmlns:p14="http://schemas.microsoft.com/office/powerpoint/2010/main" val="153407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Prayer</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lgn="ctr"/>
            <a:endParaRPr lang="en-GB" sz="3600" dirty="0">
              <a:latin typeface="Franklin Gothic Demi" panose="020B0703020102020204" pitchFamily="34" charset="0"/>
            </a:endParaRPr>
          </a:p>
          <a:p>
            <a:pPr lvl="1" algn="ctr"/>
            <a:endParaRPr lang="en-GB" sz="3600" dirty="0">
              <a:latin typeface="Franklin Gothic Demi" panose="020B0703020102020204" pitchFamily="34" charset="0"/>
            </a:endParaRPr>
          </a:p>
          <a:p>
            <a:pPr lvl="1" algn="ctr"/>
            <a:r>
              <a:rPr lang="en-GB" sz="3600" dirty="0">
                <a:latin typeface="Franklin Gothic Demi" panose="020B0703020102020204" pitchFamily="34" charset="0"/>
              </a:rPr>
              <a:t>Let us pray together. </a:t>
            </a:r>
          </a:p>
        </p:txBody>
      </p:sp>
    </p:spTree>
    <p:extLst>
      <p:ext uri="{BB962C8B-B14F-4D97-AF65-F5344CB8AC3E}">
        <p14:creationId xmlns:p14="http://schemas.microsoft.com/office/powerpoint/2010/main" val="167508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The Challenge</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lgn="ctr"/>
            <a:r>
              <a:rPr lang="en-GB" sz="3600" dirty="0">
                <a:latin typeface="Franklin Gothic Demi" panose="020B0703020102020204" pitchFamily="34" charset="0"/>
              </a:rPr>
              <a:t>What’s one way we can improve the way we live in Christ</a:t>
            </a:r>
            <a:r>
              <a:rPr lang="en-GB" sz="3600">
                <a:latin typeface="Franklin Gothic Demi" panose="020B0703020102020204" pitchFamily="34" charset="0"/>
              </a:rPr>
              <a:t>? </a:t>
            </a:r>
          </a:p>
          <a:p>
            <a:pPr lvl="1" algn="ctr"/>
            <a:endParaRPr lang="en-GB" sz="3600" dirty="0">
              <a:latin typeface="Franklin Gothic Demi" panose="020B0703020102020204" pitchFamily="34" charset="0"/>
            </a:endParaRPr>
          </a:p>
          <a:p>
            <a:pPr lvl="1" algn="ctr"/>
            <a:r>
              <a:rPr lang="en-GB" sz="3600" dirty="0">
                <a:latin typeface="Franklin Gothic Demi" panose="020B0703020102020204" pitchFamily="34" charset="0"/>
              </a:rPr>
              <a:t>Take that one thing and find a chance to do it everyday this week. </a:t>
            </a:r>
          </a:p>
        </p:txBody>
      </p:sp>
    </p:spTree>
    <p:extLst>
      <p:ext uri="{BB962C8B-B14F-4D97-AF65-F5344CB8AC3E}">
        <p14:creationId xmlns:p14="http://schemas.microsoft.com/office/powerpoint/2010/main" val="355248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B9F5-89F8-AA3C-6F78-87EC66BB2548}"/>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8F41B3F8-327A-314A-9A4C-727DC95CE26C}"/>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9918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2</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sz="2400" dirty="0">
                <a:latin typeface="Franklin Gothic Demi" panose="020B0703020102020204" pitchFamily="34" charset="0"/>
              </a:rPr>
              <a:t> 1 For I want you to know how great a struggle I have for you and for those at Laodicea and for all who have not seen me face to face, 2 that their hearts may be encouraged, being knit together in love, to reach all the riches of full assurance of understanding and the knowledge of God's mystery, which is Christ, 3 in whom are hidden all the treasures of wisdom and knowledge. 4 I say this in order that no one may delude you with plausible arguments. 5 For though I am absent in body, yet I am with you in spirit, rejoicing to see your good order and the firmness of your faith in Christ.</a:t>
            </a:r>
            <a:endParaRPr lang="en-AU" sz="2400" dirty="0">
              <a:latin typeface="Franklin Gothic Demi" panose="020B0703020102020204" pitchFamily="34" charset="0"/>
            </a:endParaRPr>
          </a:p>
        </p:txBody>
      </p:sp>
    </p:spTree>
    <p:extLst>
      <p:ext uri="{BB962C8B-B14F-4D97-AF65-F5344CB8AC3E}">
        <p14:creationId xmlns:p14="http://schemas.microsoft.com/office/powerpoint/2010/main" val="293282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Alive in Christ</a:t>
            </a:r>
          </a:p>
          <a:p>
            <a:r>
              <a:rPr lang="en-GB" dirty="0">
                <a:latin typeface="Franklin Gothic Demi" panose="020B0703020102020204" pitchFamily="34" charset="0"/>
              </a:rPr>
              <a:t>6 Therefore, as you received Christ Jesus the Lord, so walk in him, 7 rooted and built up in him and established in the faith, just as you were taught, abounding in thanksgiving.</a:t>
            </a:r>
          </a:p>
        </p:txBody>
      </p:sp>
    </p:spTree>
    <p:extLst>
      <p:ext uri="{BB962C8B-B14F-4D97-AF65-F5344CB8AC3E}">
        <p14:creationId xmlns:p14="http://schemas.microsoft.com/office/powerpoint/2010/main" val="272576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8 See to it that no one takes you captive by philosophy and empty deceit, according to human tradition, according to the elemental spirits of the world, and not according to Christ. </a:t>
            </a:r>
          </a:p>
        </p:txBody>
      </p:sp>
    </p:spTree>
    <p:extLst>
      <p:ext uri="{BB962C8B-B14F-4D97-AF65-F5344CB8AC3E}">
        <p14:creationId xmlns:p14="http://schemas.microsoft.com/office/powerpoint/2010/main" val="333418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9 For in him the whole fullness of deity dwells bodily, 10 and you have been filled in him, who is the head of all rule and authority. 11 In him also you were circumcised with a circumcision made without hands, by putting off the body of the flesh, by the circumcision of Christ, 12 having been buried with him in baptism, in which you were also raised with him through faith in the powerful working of God, who raised him from the dead. </a:t>
            </a:r>
          </a:p>
        </p:txBody>
      </p:sp>
    </p:spTree>
    <p:extLst>
      <p:ext uri="{BB962C8B-B14F-4D97-AF65-F5344CB8AC3E}">
        <p14:creationId xmlns:p14="http://schemas.microsoft.com/office/powerpoint/2010/main" val="301584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13 And you, who were dead in your trespasses and the uncircumcision of your flesh, God made alive together with him, having forgiven us all our trespasses, 14 by </a:t>
            </a:r>
            <a:r>
              <a:rPr lang="en-GB" dirty="0" err="1">
                <a:latin typeface="Franklin Gothic Demi" panose="020B0703020102020204" pitchFamily="34" charset="0"/>
              </a:rPr>
              <a:t>canceling</a:t>
            </a:r>
            <a:r>
              <a:rPr lang="en-GB" dirty="0">
                <a:latin typeface="Franklin Gothic Demi" panose="020B0703020102020204" pitchFamily="34" charset="0"/>
              </a:rPr>
              <a:t> the record of debt that stood against us with its legal demands. This he set aside, nailing it to the cross. 15 He disarmed the rulers and authorities and put them to open shame, by triumphing over them in him.</a:t>
            </a:r>
          </a:p>
        </p:txBody>
      </p:sp>
    </p:spTree>
    <p:extLst>
      <p:ext uri="{BB962C8B-B14F-4D97-AF65-F5344CB8AC3E}">
        <p14:creationId xmlns:p14="http://schemas.microsoft.com/office/powerpoint/2010/main" val="283450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sz="2400" dirty="0">
                <a:latin typeface="Franklin Gothic Demi" panose="020B0703020102020204" pitchFamily="34" charset="0"/>
              </a:rPr>
              <a:t>Let No One Disqualify You</a:t>
            </a:r>
          </a:p>
          <a:p>
            <a:r>
              <a:rPr lang="en-GB" sz="2400" dirty="0">
                <a:latin typeface="Franklin Gothic Demi" panose="020B0703020102020204" pitchFamily="34" charset="0"/>
              </a:rPr>
              <a:t>16 Therefore let no one pass judgment on you in questions of food and drink, or with regard to a festival or a new moon or a Sabbath. 17 These are a shadow of the things to come, but the substance belongs to Christ. 18 Let no one disqualify you, insisting on asceticism and worship of angels, going on in detail about visions,[d] puffed up without reason by his sensuous mind, 19 and not holding fast to the Head, from whom the whole body, nourished and knit together through its joints and ligaments, grows with a growth that is from God.</a:t>
            </a:r>
          </a:p>
        </p:txBody>
      </p:sp>
    </p:spTree>
    <p:extLst>
      <p:ext uri="{BB962C8B-B14F-4D97-AF65-F5344CB8AC3E}">
        <p14:creationId xmlns:p14="http://schemas.microsoft.com/office/powerpoint/2010/main" val="257409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dirty="0">
                <a:latin typeface="Franklin Gothic Demi" panose="020B0703020102020204" pitchFamily="34" charset="0"/>
              </a:rPr>
              <a:t>20 If with Christ you died to the elemental spirits of the world, why, as if you were still alive in the world, do you submit to regulations— 21 “Do not handle, Do not taste, Do not touch” 22 (referring to things that all perish as they are used)—according to human precepts and teachings? 23 These have indeed an appearance of wisdom in promoting self-made religion and asceticism and severity to the body, but they are of no value in stopping the indulgence of the flesh.</a:t>
            </a:r>
          </a:p>
        </p:txBody>
      </p:sp>
    </p:spTree>
    <p:extLst>
      <p:ext uri="{BB962C8B-B14F-4D97-AF65-F5344CB8AC3E}">
        <p14:creationId xmlns:p14="http://schemas.microsoft.com/office/powerpoint/2010/main" val="2189906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1158</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 Demi</vt:lpstr>
      <vt:lpstr>Franklin Gothic Heavy</vt:lpstr>
      <vt:lpstr>Office Theme</vt:lpstr>
      <vt:lpstr>Colossians 2:6-12</vt:lpstr>
      <vt:lpstr>PowerPoint Presentation</vt:lpstr>
      <vt:lpstr>Scripture – Colossians 2</vt:lpstr>
      <vt:lpstr>Scripture - Colossians</vt:lpstr>
      <vt:lpstr>Scripture - Colossians</vt:lpstr>
      <vt:lpstr>Scripture - Colossians</vt:lpstr>
      <vt:lpstr>Scripture - Colossians</vt:lpstr>
      <vt:lpstr>Scripture - Colossians</vt:lpstr>
      <vt:lpstr>Scripture - Colossians</vt:lpstr>
      <vt:lpstr>Observation</vt:lpstr>
      <vt:lpstr>Application</vt:lpstr>
      <vt:lpstr>Application</vt:lpstr>
      <vt:lpstr>Application</vt:lpstr>
      <vt:lpstr>Application</vt:lpstr>
      <vt:lpstr>Prayer</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2</cp:revision>
  <dcterms:created xsi:type="dcterms:W3CDTF">2023-06-17T13:33:13Z</dcterms:created>
  <dcterms:modified xsi:type="dcterms:W3CDTF">2023-06-17T23:53:25Z</dcterms:modified>
</cp:coreProperties>
</file>